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D5424-F8B2-469B-B471-B80AE5C82718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59814-FB46-421A-AD93-E2F9CE0984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78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1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556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056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27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597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73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57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7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60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60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5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90FA0-C115-406E-BC58-E0EA1DCBBEB5}" type="datetimeFigureOut">
              <a:rPr lang="zh-TW" altLang="en-US" smtClean="0"/>
              <a:t>2018/3/18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7357C-0474-4CB1-9CE4-AB63CCA13BD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31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75DDC1-6311-4244-876B-A88E5CCC9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搭鐵路瘋台灣</a:t>
            </a:r>
          </a:p>
        </p:txBody>
      </p:sp>
    </p:spTree>
    <p:extLst>
      <p:ext uri="{BB962C8B-B14F-4D97-AF65-F5344CB8AC3E}">
        <p14:creationId xmlns:p14="http://schemas.microsoft.com/office/powerpoint/2010/main" val="15655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76A257-93FB-4D6A-B850-1BCC2912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台灣鐵路簡介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D40AAA1E-46C7-4D3E-81B2-5D4DC7E8B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043140"/>
              </p:ext>
            </p:extLst>
          </p:nvPr>
        </p:nvGraphicFramePr>
        <p:xfrm>
          <a:off x="628650" y="1825625"/>
          <a:ext cx="78867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6736">
                  <a:extLst>
                    <a:ext uri="{9D8B030D-6E8A-4147-A177-3AD203B41FA5}">
                      <a16:colId xmlns:a16="http://schemas.microsoft.com/office/drawing/2014/main" val="607198944"/>
                    </a:ext>
                  </a:extLst>
                </a:gridCol>
                <a:gridCol w="4719964">
                  <a:extLst>
                    <a:ext uri="{9D8B030D-6E8A-4147-A177-3AD203B41FA5}">
                      <a16:colId xmlns:a16="http://schemas.microsoft.com/office/drawing/2014/main" val="907143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名稱</a:t>
                      </a:r>
                      <a:endParaRPr lang="zh-TW" altLang="en-US" sz="2400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起迄站</a:t>
                      </a:r>
                      <a:endParaRPr lang="zh-TW" altLang="en-US" sz="2400" dirty="0">
                        <a:latin typeface="華康中圓體" pitchFamily="49" charset="-120"/>
                        <a:ea typeface="華康中圓體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14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縱貫線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/>
                        <a:t>基隆站→高雄站</a:t>
                      </a:r>
                      <a:endParaRPr lang="en-US" altLang="zh-TW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720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屏東線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/>
                        <a:t>高雄站→枋寮站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3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南迴線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/>
                        <a:t>枋寮站→台東新站</a:t>
                      </a:r>
                      <a:endParaRPr lang="en-US" altLang="zh-TW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28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花東線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/>
                        <a:t>台東新站→花蓮站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93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北迴線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/>
                        <a:t>花蓮新站→蘇澳新站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89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宜蘭線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/>
                        <a:t>蘇澳新站→台北站</a:t>
                      </a:r>
                      <a:endParaRPr lang="zh-TW" altLang="en-US" sz="2400" dirty="0">
                        <a:latin typeface="華康娃娃體" pitchFamily="81" charset="-120"/>
                        <a:ea typeface="華康娃娃體" pitchFamily="81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629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30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79B051-37EA-4BF2-8FEF-61BE69175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台灣鐵路地圖</a:t>
            </a: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B535F564-031E-4E63-BE60-C3F86008A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05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D71423-5699-4ACF-9598-9494EDBF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相關資訊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F459B1-DEC2-4F25-B309-45441A78A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車票種類：</a:t>
            </a:r>
            <a:r>
              <a:rPr lang="en-US" altLang="zh-TW" dirty="0"/>
              <a:t>TR-PASS</a:t>
            </a:r>
            <a:r>
              <a:rPr lang="zh-TW" altLang="en-US" dirty="0"/>
              <a:t>一般版 </a:t>
            </a:r>
            <a:r>
              <a:rPr lang="en-US" altLang="zh-TW" dirty="0"/>
              <a:t>3</a:t>
            </a:r>
            <a:r>
              <a:rPr lang="zh-TW" altLang="en-US" dirty="0"/>
              <a:t>日卷</a:t>
            </a:r>
          </a:p>
          <a:p>
            <a:r>
              <a:rPr lang="zh-TW" altLang="en-US" dirty="0"/>
              <a:t>車票票價：</a:t>
            </a:r>
            <a:r>
              <a:rPr lang="en-US" altLang="zh-TW" dirty="0"/>
              <a:t>1800</a:t>
            </a:r>
            <a:r>
              <a:rPr lang="zh-TW" altLang="en-US" dirty="0"/>
              <a:t>（半票：</a:t>
            </a:r>
            <a:r>
              <a:rPr lang="en-US" altLang="zh-TW" dirty="0"/>
              <a:t>900</a:t>
            </a:r>
            <a:r>
              <a:rPr lang="zh-TW" altLang="en-US" dirty="0"/>
              <a:t>） </a:t>
            </a:r>
          </a:p>
          <a:p>
            <a:r>
              <a:rPr lang="en-US" altLang="zh-TW" dirty="0" err="1"/>
              <a:t>搭乘車種</a:t>
            </a:r>
            <a:r>
              <a:rPr lang="zh-TW" altLang="en-US" dirty="0"/>
              <a:t>：於可使用日期期限內，得不限區間及次數劃位搭乘本局各級列車。太魯閣列車、普悠瑪列車、團體列 車需有座位始得乘車；觀光列車、郵輪式列車及其他本局指定列車，均不得乘車。</a:t>
            </a:r>
          </a:p>
          <a:p>
            <a:r>
              <a:rPr lang="zh-TW" altLang="en-US" dirty="0"/>
              <a:t> 使用期間：乘車票於購票日起</a:t>
            </a:r>
            <a:r>
              <a:rPr lang="en-US" altLang="zh-TW" dirty="0"/>
              <a:t>30</a:t>
            </a:r>
            <a:r>
              <a:rPr lang="zh-TW" altLang="en-US" dirty="0"/>
              <a:t>天內有效，逾期後即失效。</a:t>
            </a:r>
          </a:p>
          <a:p>
            <a:r>
              <a:rPr lang="zh-TW" altLang="en-US" dirty="0"/>
              <a:t>車票座位：未劃座車票，請旅客訂票規定自行訂位</a:t>
            </a:r>
          </a:p>
          <a:p>
            <a:endParaRPr lang="zh-TW" altLang="en-US" dirty="0"/>
          </a:p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註：以上所有資訊皆摘自「台灣鐵路管理局」網站</a:t>
            </a:r>
          </a:p>
        </p:txBody>
      </p:sp>
    </p:spTree>
    <p:extLst>
      <p:ext uri="{BB962C8B-B14F-4D97-AF65-F5344CB8AC3E}">
        <p14:creationId xmlns:p14="http://schemas.microsoft.com/office/powerpoint/2010/main" val="311061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35</TotalTime>
  <Words>137</Words>
  <Application>Microsoft Office PowerPoint</Application>
  <PresentationFormat>如螢幕大小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華康中圓體</vt:lpstr>
      <vt:lpstr>華康娃娃體</vt:lpstr>
      <vt:lpstr>新細明體</vt:lpstr>
      <vt:lpstr>Arial</vt:lpstr>
      <vt:lpstr>Calibri</vt:lpstr>
      <vt:lpstr>Calibri Light</vt:lpstr>
      <vt:lpstr>Office 佈景主題</vt:lpstr>
      <vt:lpstr>搭鐵路瘋台灣</vt:lpstr>
      <vt:lpstr>台灣鐵路簡介</vt:lpstr>
      <vt:lpstr>台灣鐵路地圖</vt:lpstr>
      <vt:lpstr>相關資訊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搭鐵路瘋台灣</dc:title>
  <dc:creator>asus</dc:creator>
  <cp:lastModifiedBy>asus</cp:lastModifiedBy>
  <cp:revision>4</cp:revision>
  <dcterms:created xsi:type="dcterms:W3CDTF">2018-03-18T10:45:29Z</dcterms:created>
  <dcterms:modified xsi:type="dcterms:W3CDTF">2018-03-18T11:21:25Z</dcterms:modified>
</cp:coreProperties>
</file>