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9" r:id="rId3"/>
    <p:sldId id="260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12135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050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9478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1297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5613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75604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48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20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175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69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232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59783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09400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8517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8795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0586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15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5B2419F-1B7B-4A11-B988-AFF970ABB332}" type="datetimeFigureOut">
              <a:rPr lang="zh-TW" altLang="en-US" smtClean="0"/>
              <a:t>2018/3/11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584314-5CAC-439C-A450-EA6A66B795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1749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874639"/>
          </a:xfrm>
        </p:spPr>
        <p:txBody>
          <a:bodyPr>
            <a:normAutofit/>
          </a:bodyPr>
          <a:lstStyle/>
          <a:p>
            <a:r>
              <a:rPr lang="zh-TW" altLang="en-US" sz="7200" dirty="0">
                <a:solidFill>
                  <a:schemeClr val="bg2">
                    <a:lumMod val="50000"/>
                  </a:schemeClr>
                </a:solidFill>
                <a:latin typeface="華康POP3體W12" pitchFamily="81" charset="-120"/>
                <a:ea typeface="華康POP3體W12" pitchFamily="81" charset="-120"/>
              </a:rPr>
              <a:t>認識颱風</a:t>
            </a:r>
          </a:p>
        </p:txBody>
      </p:sp>
    </p:spTree>
    <p:extLst>
      <p:ext uri="{BB962C8B-B14F-4D97-AF65-F5344CB8AC3E}">
        <p14:creationId xmlns:p14="http://schemas.microsoft.com/office/powerpoint/2010/main" val="837645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effectLst/>
              </a:rPr>
              <a:t>什麼是</a:t>
            </a:r>
            <a:r>
              <a:rPr lang="zh-TW" altLang="en-US" sz="4000" dirty="0"/>
              <a:t>颱風</a:t>
            </a:r>
            <a:r>
              <a:rPr lang="zh-TW" altLang="en-US" sz="4000" dirty="0">
                <a:effectLst/>
              </a:rPr>
              <a:t>？ 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颱風是一種劇烈的熱帶氣旋，而熱帶氣旋就是在熱帶海洋上發生的低氣壓。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在北半球的颱風，呈逆時針方向轉動，在南半球則呈順時針方向轉動。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颱風會挾帶著狂風和豪雨而前進，對所經過的地方會造成很大的威脅，但也是台灣重要降水來源。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4613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颱風生成條件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dirty="0"/>
              <a:t>颱風在靠近赤道的熱帶洋面生成。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基本條件是海溫一定要高於</a:t>
            </a:r>
            <a:r>
              <a:rPr lang="en-US" altLang="zh-TW" dirty="0"/>
              <a:t>26.5℃</a:t>
            </a:r>
            <a:r>
              <a:rPr lang="zh-TW" altLang="en-US" dirty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主要都生成在大洋西半部。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因為在地球的赤道附近吹東風，會把洋流由東往西吹，洋流一直受到日照，越來越熱，所以大洋西半部都比較熱，適合形成颱風。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西北太平洋的颱風，主要都生成在北緯</a:t>
            </a:r>
            <a:r>
              <a:rPr lang="en-US" altLang="zh-TW" dirty="0"/>
              <a:t>5</a:t>
            </a:r>
            <a:r>
              <a:rPr lang="zh-TW" altLang="en-US" dirty="0"/>
              <a:t>度到</a:t>
            </a:r>
            <a:r>
              <a:rPr lang="en-US" altLang="zh-TW" dirty="0"/>
              <a:t>15</a:t>
            </a:r>
            <a:r>
              <a:rPr lang="zh-TW" altLang="en-US" dirty="0"/>
              <a:t>度、東經</a:t>
            </a:r>
            <a:r>
              <a:rPr lang="en-US" altLang="zh-TW" dirty="0"/>
              <a:t>135</a:t>
            </a:r>
            <a:r>
              <a:rPr lang="zh-TW" altLang="en-US" dirty="0"/>
              <a:t>度到</a:t>
            </a:r>
            <a:r>
              <a:rPr lang="en-US" altLang="zh-TW" dirty="0"/>
              <a:t>145</a:t>
            </a:r>
            <a:r>
              <a:rPr lang="zh-TW" altLang="en-US" dirty="0"/>
              <a:t>度之間，大約是在加羅林群島、馬里亞納群島和帛琉群島附近。</a:t>
            </a:r>
          </a:p>
        </p:txBody>
      </p:sp>
    </p:spTree>
    <p:extLst>
      <p:ext uri="{BB962C8B-B14F-4D97-AF65-F5344CB8AC3E}">
        <p14:creationId xmlns:p14="http://schemas.microsoft.com/office/powerpoint/2010/main" val="3770281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/>
              <a:t>颱風路徑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5144" y="1772816"/>
            <a:ext cx="8266120" cy="439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00" dirty="0">
                <a:latin typeface="+mj-ea"/>
                <a:ea typeface="+mj-ea"/>
              </a:rPr>
              <a:t>通常都是往西北方向前進，所以經常會威脅到台灣地區，另外菲律賓、中國大陸和日本也經常受害。</a:t>
            </a:r>
            <a:endParaRPr lang="en-US" altLang="zh-TW" sz="3200" dirty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zh-TW" altLang="en-US" sz="3200" dirty="0">
                <a:latin typeface="+mj-ea"/>
                <a:ea typeface="+mj-ea"/>
              </a:rPr>
              <a:t>會這樣走的原因，是因為這一帶產生的颱風，行進路徑主要是受太平洋副熱帶高壓影響。</a:t>
            </a:r>
          </a:p>
        </p:txBody>
      </p:sp>
    </p:spTree>
    <p:extLst>
      <p:ext uri="{BB962C8B-B14F-4D97-AF65-F5344CB8AC3E}">
        <p14:creationId xmlns:p14="http://schemas.microsoft.com/office/powerpoint/2010/main" val="416022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AEB71B-49FD-4EC1-BB0B-D5072108C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防颱小常識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58F752-CABB-4379-80F2-A4AC10955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/>
              <a:t>屋外、院內，各種懸掛物要記得拿下來。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關閉不需要開啟的門窗，加釘木板。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檢查電路、注意廚房爐火，以防火災。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準備蠟燭、手電筒，可以在停電時使用。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貯存飲水，以防斷電停水，多準備一、二日食物。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非必要時不外出。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可直撥</a:t>
            </a:r>
            <a:r>
              <a:rPr lang="en-US" altLang="zh-TW" dirty="0"/>
              <a:t>166</a:t>
            </a:r>
            <a:r>
              <a:rPr lang="zh-TW" altLang="en-US" dirty="0"/>
              <a:t>或</a:t>
            </a:r>
            <a:r>
              <a:rPr lang="en-US" altLang="zh-TW" dirty="0"/>
              <a:t>167 </a:t>
            </a:r>
            <a:r>
              <a:rPr lang="zh-TW" altLang="en-US" dirty="0"/>
              <a:t>氣象服務專線或收聽廣播電臺或電視臺有關颱風之最新消息。</a:t>
            </a:r>
          </a:p>
        </p:txBody>
      </p:sp>
    </p:spTree>
    <p:extLst>
      <p:ext uri="{BB962C8B-B14F-4D97-AF65-F5344CB8AC3E}">
        <p14:creationId xmlns:p14="http://schemas.microsoft.com/office/powerpoint/2010/main" val="17763519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視差">
  <a:themeElements>
    <a:clrScheme name="視差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視差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視差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TM03457496[[fn=視差]]</Template>
  <TotalTime>37</TotalTime>
  <Words>332</Words>
  <Application>Microsoft Office PowerPoint</Application>
  <PresentationFormat>如螢幕大小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華康POP3體W12</vt:lpstr>
      <vt:lpstr>新細明體</vt:lpstr>
      <vt:lpstr>Arial</vt:lpstr>
      <vt:lpstr>Corbel</vt:lpstr>
      <vt:lpstr>視差</vt:lpstr>
      <vt:lpstr>認識颱風</vt:lpstr>
      <vt:lpstr>什麼是颱風？ </vt:lpstr>
      <vt:lpstr>颱風生成條件</vt:lpstr>
      <vt:lpstr>颱風路徑</vt:lpstr>
      <vt:lpstr>防颱小常識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NO5</dc:creator>
  <cp:lastModifiedBy>asus</cp:lastModifiedBy>
  <cp:revision>8</cp:revision>
  <dcterms:created xsi:type="dcterms:W3CDTF">2011-04-08T06:07:48Z</dcterms:created>
  <dcterms:modified xsi:type="dcterms:W3CDTF">2018-03-11T08:42:15Z</dcterms:modified>
</cp:coreProperties>
</file>