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29" r:id="rId2"/>
    <p:sldMasterId id="2147483853" r:id="rId3"/>
  </p:sldMasterIdLst>
  <p:sldIdLst>
    <p:sldId id="263" r:id="rId4"/>
    <p:sldId id="257" r:id="rId5"/>
    <p:sldId id="260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3" autoAdjust="0"/>
    <p:restoredTop sz="94660"/>
  </p:normalViewPr>
  <p:slideViewPr>
    <p:cSldViewPr snapToGrid="0">
      <p:cViewPr>
        <p:scale>
          <a:sx n="60" d="100"/>
          <a:sy n="60" d="100"/>
        </p:scale>
        <p:origin x="48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65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71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30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1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6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14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41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4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7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681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33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438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419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826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78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08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32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55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259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35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03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85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391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47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00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946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76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44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82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24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1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96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2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3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51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99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23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4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3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9420D4-A164-4BD6-9BE9-3F624A3A26C6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D9209E-6932-4935-BBFE-DD41A6EEA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8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校園安全須知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zh-TW" dirty="0"/>
              <a:t>不要單獨太早到校或太晚離校。 </a:t>
            </a:r>
          </a:p>
          <a:p>
            <a:pPr marL="0" lvl="0" indent="0">
              <a:buNone/>
            </a:pPr>
            <a:r>
              <a:rPr lang="zh-TW" altLang="zh-TW" dirty="0"/>
              <a:t>在學校的作息時間應讓父母親友清楚瞭解。 </a:t>
            </a:r>
          </a:p>
          <a:p>
            <a:pPr marL="0" lvl="0" indent="0">
              <a:buNone/>
            </a:pPr>
            <a:r>
              <a:rPr lang="zh-TW" altLang="zh-TW" dirty="0"/>
              <a:t>在學校遇見沒看過或可疑的人時，儘速向師長報告。 </a:t>
            </a:r>
          </a:p>
          <a:p>
            <a:pPr marL="0" lvl="0" indent="0">
              <a:buNone/>
            </a:pPr>
            <a:r>
              <a:rPr lang="zh-TW" altLang="zh-TW" dirty="0" smtClean="0"/>
              <a:t>上課</a:t>
            </a:r>
            <a:r>
              <a:rPr lang="zh-TW" altLang="zh-TW" dirty="0"/>
              <a:t>時間要離開教室，一定要讓老師知道，並徵求老師的同意。 </a:t>
            </a:r>
          </a:p>
          <a:p>
            <a:pPr marL="0" indent="0">
              <a:buNone/>
            </a:pPr>
            <a:r>
              <a:rPr lang="zh-TW" altLang="zh-TW" dirty="0"/>
              <a:t>不做危險或感覺不適的動作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盡量遠離校園的安全死角。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9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反霸凌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霸凌就是用言語</a:t>
            </a:r>
            <a:r>
              <a:rPr lang="zh-TW" altLang="en-US" dirty="0"/>
              <a:t>、文字、圖畫</a:t>
            </a:r>
            <a:r>
              <a:rPr lang="zh-TW" altLang="en-US" dirty="0" smtClean="0"/>
              <a:t>、肢體動作</a:t>
            </a:r>
            <a:r>
              <a:rPr lang="zh-TW" altLang="en-US" dirty="0"/>
              <a:t>等</a:t>
            </a:r>
            <a:r>
              <a:rPr lang="zh-TW" altLang="en-US" dirty="0" smtClean="0"/>
              <a:t>，</a:t>
            </a:r>
            <a:r>
              <a:rPr lang="zh-TW" altLang="en-US" dirty="0"/>
              <a:t>直接或間接對</a:t>
            </a:r>
            <a:r>
              <a:rPr lang="zh-TW" altLang="en-US" dirty="0" smtClean="0"/>
              <a:t>他人排擠</a:t>
            </a:r>
            <a:r>
              <a:rPr lang="zh-TW" altLang="en-US" dirty="0"/>
              <a:t>、欺負、騷擾或戲弄等行為，使他人處於具有敵意或不友善</a:t>
            </a:r>
            <a:r>
              <a:rPr lang="zh-TW" altLang="en-US" dirty="0" smtClean="0"/>
              <a:t>之校園學習環境，產生</a:t>
            </a:r>
            <a:r>
              <a:rPr lang="zh-TW" altLang="en-US" dirty="0"/>
              <a:t>精神上、生理</a:t>
            </a:r>
            <a:r>
              <a:rPr lang="zh-TW" altLang="en-US" dirty="0" smtClean="0"/>
              <a:t>上之</a:t>
            </a:r>
            <a:r>
              <a:rPr lang="zh-TW" altLang="en-US" dirty="0"/>
              <a:t>損害，或影響正常學習</a:t>
            </a:r>
            <a:r>
              <a:rPr lang="zh-TW" altLang="en-US" dirty="0" smtClean="0"/>
              <a:t>活動。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發現同學遭受霸凌或自己受到霸凌時，應勇敢向</a:t>
            </a:r>
            <a:r>
              <a:rPr lang="zh-TW" altLang="en-US" dirty="0"/>
              <a:t>導師、家長反映</a:t>
            </a:r>
            <a:r>
              <a:rPr lang="zh-TW" altLang="en-US" dirty="0"/>
              <a:t>；</a:t>
            </a:r>
            <a:r>
              <a:rPr lang="zh-TW" altLang="en-US" dirty="0" smtClean="0"/>
              <a:t>或可向</a:t>
            </a:r>
            <a:r>
              <a:rPr lang="zh-TW" altLang="en-US" dirty="0"/>
              <a:t>其他管道（警察、好同學、好朋友）述說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dirty="0"/>
              <a:t>防制校園霸凌專線（</a:t>
            </a:r>
            <a:r>
              <a:rPr lang="en-US" altLang="zh-TW" dirty="0"/>
              <a:t>0800-200-885</a:t>
            </a:r>
            <a:r>
              <a:rPr lang="zh-TW" altLang="zh-TW" dirty="0" smtClean="0"/>
              <a:t>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491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47798" y="821710"/>
            <a:ext cx="9601196" cy="1303867"/>
          </a:xfrm>
        </p:spPr>
        <p:txBody>
          <a:bodyPr/>
          <a:lstStyle/>
          <a:p>
            <a:r>
              <a:rPr lang="zh-TW" altLang="zh-TW" dirty="0" smtClean="0"/>
              <a:t>反</a:t>
            </a:r>
            <a:r>
              <a:rPr lang="zh-TW" altLang="en-US" dirty="0" smtClean="0"/>
              <a:t>綁架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94222" y="1979416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dirty="0" smtClean="0"/>
              <a:t>出門</a:t>
            </a:r>
            <a:r>
              <a:rPr lang="zh-TW" altLang="zh-TW" dirty="0"/>
              <a:t>、上下學要結伴同行。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出門</a:t>
            </a:r>
            <a:r>
              <a:rPr lang="zh-TW" altLang="zh-TW" dirty="0"/>
              <a:t>行蹤告知父母，並遵守回家時間。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進出</a:t>
            </a:r>
            <a:r>
              <a:rPr lang="zh-TW" altLang="zh-TW" dirty="0"/>
              <a:t>家門隨手關門。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不</a:t>
            </a:r>
            <a:r>
              <a:rPr lang="zh-TW" altLang="zh-TW" dirty="0"/>
              <a:t>接受陌生人的金錢、玩具及禮物。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不</a:t>
            </a:r>
            <a:r>
              <a:rPr lang="zh-TW" altLang="zh-TW" dirty="0"/>
              <a:t>食用陌生人給的糖果或飲料。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不</a:t>
            </a:r>
            <a:r>
              <a:rPr lang="zh-TW" altLang="zh-TW" dirty="0"/>
              <a:t>搭乘陌生人車子。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開車</a:t>
            </a:r>
            <a:r>
              <a:rPr lang="zh-TW" altLang="zh-TW" dirty="0"/>
              <a:t>的陌生人問路，應保持距離，不可貼近車身。</a:t>
            </a:r>
            <a:r>
              <a:rPr lang="en-US" altLang="zh-TW" dirty="0"/>
              <a:t> 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0149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防制菸害</a:t>
            </a:r>
            <a:r>
              <a:rPr lang="zh-TW" altLang="en-US" dirty="0"/>
              <a:t>、</a:t>
            </a:r>
            <a:r>
              <a:rPr lang="zh-TW" altLang="en-US" dirty="0" smtClean="0"/>
              <a:t>毒品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摒拒不良嗜好</a:t>
            </a:r>
            <a:r>
              <a:rPr lang="zh-TW" altLang="en-US" dirty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未滿</a:t>
            </a:r>
            <a:r>
              <a:rPr lang="en-US" altLang="zh-TW" dirty="0"/>
              <a:t>18</a:t>
            </a:r>
            <a:r>
              <a:rPr lang="zh-TW" altLang="zh-TW" dirty="0"/>
              <a:t>歲之青少年不可</a:t>
            </a:r>
            <a:r>
              <a:rPr lang="zh-TW" altLang="zh-TW" dirty="0" smtClean="0"/>
              <a:t>吸菸</a:t>
            </a:r>
            <a:r>
              <a:rPr lang="zh-TW" altLang="zh-TW" dirty="0" smtClean="0"/>
              <a:t>，</a:t>
            </a:r>
            <a:r>
              <a:rPr lang="zh-TW" altLang="zh-TW" dirty="0"/>
              <a:t>經查獲需接受戒菸教育。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dirty="0" smtClean="0"/>
              <a:t>尊重</a:t>
            </a:r>
            <a:r>
              <a:rPr lang="zh-TW" altLang="zh-TW" dirty="0"/>
              <a:t>自我、堅決拒毒。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建立</a:t>
            </a:r>
            <a:r>
              <a:rPr lang="zh-TW" altLang="zh-TW" dirty="0"/>
              <a:t>正當的情緒舒解方法。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認識</a:t>
            </a:r>
            <a:r>
              <a:rPr lang="zh-TW" altLang="zh-TW" dirty="0"/>
              <a:t>正確用藥觀念。</a:t>
            </a:r>
            <a:r>
              <a:rPr lang="en-US" altLang="zh-TW" dirty="0"/>
              <a:t>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遠離</a:t>
            </a:r>
            <a:r>
              <a:rPr lang="zh-TW" altLang="zh-TW" dirty="0"/>
              <a:t>是非場所。 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9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TM02900769[[fn=回顧]]</Template>
  <TotalTime>605</TotalTime>
  <Words>290</Words>
  <Application>Microsoft Office PowerPoint</Application>
  <PresentationFormat>寬螢幕</PresentationFormat>
  <Paragraphs>26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Garamond</vt:lpstr>
      <vt:lpstr>Wingdings 2</vt:lpstr>
      <vt:lpstr>HDOfficeLightV0</vt:lpstr>
      <vt:lpstr>1_HDOfficeLightV0</vt:lpstr>
      <vt:lpstr>有機</vt:lpstr>
      <vt:lpstr>校園安全須知</vt:lpstr>
      <vt:lpstr>反霸凌</vt:lpstr>
      <vt:lpstr>反綁架</vt:lpstr>
      <vt:lpstr>防制菸害、毒品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校園安全特搜隊</dc:title>
  <dc:creator>Win7User</dc:creator>
  <cp:lastModifiedBy>Win7User</cp:lastModifiedBy>
  <cp:revision>31</cp:revision>
  <dcterms:created xsi:type="dcterms:W3CDTF">2015-12-09T07:50:00Z</dcterms:created>
  <dcterms:modified xsi:type="dcterms:W3CDTF">2015-12-10T10:28:43Z</dcterms:modified>
</cp:coreProperties>
</file>