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2" r:id="rId1"/>
    <p:sldMasterId id="2147484382" r:id="rId2"/>
  </p:sldMasterIdLst>
  <p:notesMasterIdLst>
    <p:notesMasterId r:id="rId13"/>
  </p:notesMasterIdLst>
  <p:sldIdLst>
    <p:sldId id="256" r:id="rId3"/>
    <p:sldId id="257" r:id="rId4"/>
    <p:sldId id="265" r:id="rId5"/>
    <p:sldId id="258" r:id="rId6"/>
    <p:sldId id="259" r:id="rId7"/>
    <p:sldId id="266" r:id="rId8"/>
    <p:sldId id="263" r:id="rId9"/>
    <p:sldId id="260" r:id="rId10"/>
    <p:sldId id="267" r:id="rId11"/>
    <p:sldId id="264" r:id="rId1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3648" autoAdjust="0"/>
  </p:normalViewPr>
  <p:slideViewPr>
    <p:cSldViewPr>
      <p:cViewPr varScale="1">
        <p:scale>
          <a:sx n="65" d="100"/>
          <a:sy n="65" d="100"/>
        </p:scale>
        <p:origin x="5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76"/>
    </p:cViewPr>
  </p:sorterViewPr>
  <p:notesViewPr>
    <p:cSldViewPr>
      <p:cViewPr varScale="1">
        <p:scale>
          <a:sx n="53" d="100"/>
          <a:sy n="53" d="100"/>
        </p:scale>
        <p:origin x="180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01CBA-563C-42D1-B6DC-52737D31079B}" type="datetimeFigureOut">
              <a:rPr lang="zh-TW" altLang="en-US" smtClean="0"/>
              <a:t>2016/1/12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D5E7A-7DBD-480D-84C1-C84D469ACA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0934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D5E7A-7DBD-480D-84C1-C84D469ACAB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893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1F85-FDCF-4161-9346-C5E0BAFA1386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7290-2A61-47A7-8A74-C7675CB895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4510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DDA0-F7C8-435E-92E0-BAA3217E63CE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970D-B778-4332-969C-3BC5ED4D54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152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AA9C-89EB-4529-A999-E97F0B95F79D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7C1B-8F41-45E6-887F-9A6DA073A8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6623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1F85-FDCF-4161-9346-C5E0BAFA1386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7290-2A61-47A7-8A74-C7675CB895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7823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8EE7-B69F-40A0-A93D-9F43867604CE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8EDA-F9A8-4100-9429-2AB822CB0F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0032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ECAA-56E4-4808-89AA-5EDC734100C4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F369-14C4-458B-8E75-C09117699F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6760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E08-F166-4935-9353-62D10D909CCF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A475-FF61-4460-B01B-C75F8CAA71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2693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9B26-76EE-4FCE-B950-254CAE9FA5F2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902C-8AED-4E91-9327-65D2F3142C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9085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A96-F409-4765-8BA5-5E2123FC45C1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91F2-6F80-42F6-89FA-F8C28E992DF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2288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69B7-5296-4B61-AB32-2C2FA7A6F9F8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38DD-B248-4883-AA47-F75787A99E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1909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4B56-AECC-426B-B1C2-E715BF368C9A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0806-815A-4886-8183-0E3B2F99DB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050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8EE7-B69F-40A0-A93D-9F43867604CE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8EDA-F9A8-4100-9429-2AB822CB0F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2576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10D4-649C-45B2-95B7-6DB7983C4E86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3BCA-FB86-49DF-82A3-D323347CC6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6528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DDA0-F7C8-435E-92E0-BAA3217E63CE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970D-B778-4332-969C-3BC5ED4D54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5126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AA9C-89EB-4529-A999-E97F0B95F79D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F7C1B-8F41-45E6-887F-9A6DA073A8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130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ECAA-56E4-4808-89AA-5EDC734100C4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F369-14C4-458B-8E75-C09117699F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82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E08-F166-4935-9353-62D10D909CCF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A475-FF61-4460-B01B-C75F8CAA71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661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9B26-76EE-4FCE-B950-254CAE9FA5F2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902C-8AED-4E91-9327-65D2F3142C3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74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3A96-F409-4765-8BA5-5E2123FC45C1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391F2-6F80-42F6-89FA-F8C28E992DF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6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69B7-5296-4B61-AB32-2C2FA7A6F9F8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38DD-B248-4883-AA47-F75787A99E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539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64B56-AECC-426B-B1C2-E715BF368C9A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0806-815A-4886-8183-0E3B2F99DB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767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C10D4-649C-45B2-95B7-6DB7983C4E86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3BCA-FB86-49DF-82A3-D323347CC6C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86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33FEAA5-93BA-410D-BAEB-BF3221882C94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DC54-D6E5-4619-BF27-E2B267EE8C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791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FEAA5-93BA-410D-BAEB-BF3221882C94}" type="datetimeFigureOut">
              <a:rPr lang="zh-TW" altLang="en-US" smtClean="0"/>
              <a:pPr/>
              <a:t>2016/1/12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DC54-D6E5-4619-BF27-E2B267EE8C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96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3" r:id="rId1"/>
    <p:sldLayoutId id="2147484384" r:id="rId2"/>
    <p:sldLayoutId id="2147484385" r:id="rId3"/>
    <p:sldLayoutId id="2147484386" r:id="rId4"/>
    <p:sldLayoutId id="2147484387" r:id="rId5"/>
    <p:sldLayoutId id="2147484388" r:id="rId6"/>
    <p:sldLayoutId id="2147484389" r:id="rId7"/>
    <p:sldLayoutId id="2147484390" r:id="rId8"/>
    <p:sldLayoutId id="2147484391" r:id="rId9"/>
    <p:sldLayoutId id="2147484392" r:id="rId10"/>
    <p:sldLayoutId id="214748439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206" y="1268760"/>
            <a:ext cx="7772400" cy="1470025"/>
          </a:xfrm>
        </p:spPr>
        <p:txBody>
          <a:bodyPr>
            <a:normAutofit/>
            <a:scene3d>
              <a:camera prst="orthographicFront"/>
              <a:lightRig rig="soft" dir="t">
                <a:rot lat="0" lon="0" rev="2100000"/>
              </a:lightRig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/>
              <a:t>電腦教室使用規則</a:t>
            </a:r>
            <a:r>
              <a:rPr altLang="zh-TW" dirty="0"/>
              <a:t/>
            </a:r>
            <a:br>
              <a:rPr altLang="zh-TW" dirty="0"/>
            </a:br>
            <a:r>
              <a:rPr lang="zh-TW" altLang="en-US" dirty="0"/>
              <a:t>自我測驗</a:t>
            </a:r>
          </a:p>
        </p:txBody>
      </p:sp>
      <p:sp>
        <p:nvSpPr>
          <p:cNvPr id="4" name="圓角矩形 3">
            <a:hlinkClick r:id="rId3" action="ppaction://hlinksldjump"/>
          </p:cNvPr>
          <p:cNvSpPr/>
          <p:nvPr/>
        </p:nvSpPr>
        <p:spPr>
          <a:xfrm>
            <a:off x="2864954" y="3861048"/>
            <a:ext cx="3528392" cy="1440160"/>
          </a:xfrm>
          <a:prstGeom prst="roundRect">
            <a:avLst>
              <a:gd name="adj" fmla="val 2195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開始測驗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747" y="562671"/>
            <a:ext cx="8229600" cy="2218257"/>
          </a:xfrm>
        </p:spPr>
        <p:txBody>
          <a:bodyPr>
            <a:normAutofit/>
            <a:scene3d>
              <a:camera prst="orthographicFront"/>
              <a:lightRig rig="soft" dir="t">
                <a:rot lat="0" lon="0" rev="2100000"/>
              </a:lightRig>
            </a:scene3d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hade val="85000"/>
                    <a:satMod val="150000"/>
                  </a:schemeClr>
                </a:solidFill>
              </a:rPr>
              <a:t>必須在老師的操作指示下，才能下載軟體安裝，否則禁止下載或安裝任何軟體。</a:t>
            </a:r>
          </a:p>
        </p:txBody>
      </p:sp>
      <p:sp>
        <p:nvSpPr>
          <p:cNvPr id="4" name="圓角矩形 3"/>
          <p:cNvSpPr/>
          <p:nvPr/>
        </p:nvSpPr>
        <p:spPr>
          <a:xfrm>
            <a:off x="900139" y="2951178"/>
            <a:ext cx="7344816" cy="3322662"/>
          </a:xfrm>
          <a:prstGeom prst="roundRect">
            <a:avLst>
              <a:gd name="adj" fmla="val 2195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電腦教室公約你都記住了嗎</a:t>
            </a:r>
            <a:r>
              <a:rPr kumimoji="0"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記得要確實遵守才是好兒童</a:t>
            </a:r>
            <a:r>
              <a:rPr kumimoji="0"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kumimoji="0"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圓角矩形 12">
            <a:hlinkClick r:id="rId2" action="ppaction://hlinksldjump"/>
          </p:cNvPr>
          <p:cNvSpPr/>
          <p:nvPr/>
        </p:nvSpPr>
        <p:spPr>
          <a:xfrm>
            <a:off x="5312411" y="3501008"/>
            <a:ext cx="2139909" cy="1800200"/>
          </a:xfrm>
          <a:prstGeom prst="roundRect">
            <a:avLst>
              <a:gd name="adj" fmla="val 2195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2100000"/>
              </a:lightRig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altLang="zh-TW" sz="3600">
                <a:solidFill>
                  <a:schemeClr val="tx2">
                    <a:shade val="85000"/>
                    <a:satMod val="150000"/>
                  </a:schemeClr>
                </a:solidFill>
              </a:rPr>
              <a:t>Q</a:t>
            </a:r>
            <a:r>
              <a:rPr lang="zh-TW" altLang="en-US" sz="3600">
                <a:solidFill>
                  <a:schemeClr val="tx2">
                    <a:shade val="85000"/>
                    <a:satMod val="150000"/>
                  </a:schemeClr>
                </a:solidFill>
              </a:rPr>
              <a:t> </a:t>
            </a:r>
            <a:r>
              <a:rPr altLang="zh-TW" sz="3600">
                <a:solidFill>
                  <a:schemeClr val="tx2">
                    <a:shade val="85000"/>
                    <a:satMod val="150000"/>
                  </a:schemeClr>
                </a:solidFill>
              </a:rPr>
              <a:t>1 </a:t>
            </a:r>
            <a:r>
              <a:rPr lang="zh-TW" altLang="en-US" sz="3600">
                <a:solidFill>
                  <a:schemeClr val="tx2">
                    <a:shade val="85000"/>
                    <a:satMod val="150000"/>
                  </a:schemeClr>
                </a:solidFill>
              </a:rPr>
              <a:t>：需要經過老師的同意才能進入電腦教室</a:t>
            </a:r>
          </a:p>
        </p:txBody>
      </p:sp>
      <p:sp>
        <p:nvSpPr>
          <p:cNvPr id="4" name="圓角矩形 3">
            <a:hlinkClick r:id="rId3" action="ppaction://hlinksldjump"/>
          </p:cNvPr>
          <p:cNvSpPr/>
          <p:nvPr/>
        </p:nvSpPr>
        <p:spPr>
          <a:xfrm>
            <a:off x="1939020" y="3541056"/>
            <a:ext cx="2139909" cy="1800200"/>
          </a:xfrm>
          <a:prstGeom prst="roundRect">
            <a:avLst>
              <a:gd name="adj" fmla="val 2195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橢圓 8"/>
          <p:cNvSpPr/>
          <p:nvPr/>
        </p:nvSpPr>
        <p:spPr>
          <a:xfrm>
            <a:off x="2457450" y="3884613"/>
            <a:ext cx="1038225" cy="1114425"/>
          </a:xfrm>
          <a:prstGeom prst="ellipse">
            <a:avLst/>
          </a:prstGeom>
          <a:noFill/>
          <a:ln w="1270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2" name="乘號 11"/>
          <p:cNvSpPr/>
          <p:nvPr/>
        </p:nvSpPr>
        <p:spPr>
          <a:xfrm>
            <a:off x="5508625" y="3513138"/>
            <a:ext cx="1827213" cy="1828800"/>
          </a:xfrm>
          <a:prstGeom prst="mathMultiply">
            <a:avLst>
              <a:gd name="adj1" fmla="val 9971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>
                <a:solidFill>
                  <a:schemeClr val="tx2">
                    <a:shade val="85000"/>
                    <a:satMod val="150000"/>
                  </a:schemeClr>
                </a:solidFill>
              </a:rPr>
              <a:t>恭喜你答對了</a:t>
            </a:r>
            <a:r>
              <a:rPr altLang="zh-TW">
                <a:solidFill>
                  <a:schemeClr val="tx2">
                    <a:shade val="85000"/>
                    <a:satMod val="150000"/>
                  </a:schemeClr>
                </a:solidFill>
              </a:rPr>
              <a:t>!</a:t>
            </a:r>
            <a:endParaRPr lang="zh-TW" altLang="en-US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5" name="圓角矩形 4">
            <a:hlinkClick r:id="rId2" action="ppaction://hlinksldjump"/>
          </p:cNvPr>
          <p:cNvSpPr/>
          <p:nvPr/>
        </p:nvSpPr>
        <p:spPr>
          <a:xfrm>
            <a:off x="5312411" y="3501008"/>
            <a:ext cx="2139909" cy="1800200"/>
          </a:xfrm>
          <a:prstGeom prst="roundRect">
            <a:avLst>
              <a:gd name="adj" fmla="val 2195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下一題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2295128"/>
          </a:xfrm>
        </p:spPr>
        <p:txBody>
          <a:bodyPr>
            <a:normAutofit/>
            <a:scene3d>
              <a:camera prst="orthographicFront"/>
              <a:lightRig rig="soft" dir="t">
                <a:rot lat="0" lon="0" rev="2100000"/>
              </a:lightRig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hade val="85000"/>
                    <a:satMod val="150000"/>
                  </a:schemeClr>
                </a:solidFill>
              </a:rPr>
              <a:t>需要使用電腦教室時，一定要先經過老師的同意，才能進入教室唷</a:t>
            </a:r>
            <a:r>
              <a:rPr altLang="zh-TW" dirty="0">
                <a:solidFill>
                  <a:schemeClr val="tx2">
                    <a:shade val="85000"/>
                    <a:satMod val="150000"/>
                  </a:schemeClr>
                </a:solidFill>
              </a:rPr>
              <a:t>!</a:t>
            </a:r>
            <a:endParaRPr lang="zh-TW" altLang="en-US" dirty="0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5" name="圓角矩形 4">
            <a:hlinkClick r:id="rId2" action="ppaction://hlinksldjump"/>
          </p:cNvPr>
          <p:cNvSpPr/>
          <p:nvPr/>
        </p:nvSpPr>
        <p:spPr>
          <a:xfrm>
            <a:off x="5312411" y="3501008"/>
            <a:ext cx="2139909" cy="1800200"/>
          </a:xfrm>
          <a:prstGeom prst="roundRect">
            <a:avLst>
              <a:gd name="adj" fmla="val 2195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下一題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圓角矩形 12">
            <a:hlinkClick r:id="rId2" action="ppaction://hlinksldjump"/>
          </p:cNvPr>
          <p:cNvSpPr/>
          <p:nvPr/>
        </p:nvSpPr>
        <p:spPr>
          <a:xfrm>
            <a:off x="5312411" y="3501008"/>
            <a:ext cx="2139909" cy="1800200"/>
          </a:xfrm>
          <a:prstGeom prst="roundRect">
            <a:avLst>
              <a:gd name="adj" fmla="val 2195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2100000"/>
              </a:lightRig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altLang="zh-TW" sz="3600" dirty="0">
                <a:solidFill>
                  <a:schemeClr val="tx2">
                    <a:shade val="85000"/>
                    <a:satMod val="150000"/>
                  </a:schemeClr>
                </a:solidFill>
              </a:rPr>
              <a:t>Q</a:t>
            </a:r>
            <a:r>
              <a:rPr lang="zh-TW" altLang="en-US" sz="3600" dirty="0">
                <a:solidFill>
                  <a:schemeClr val="tx2">
                    <a:shade val="85000"/>
                    <a:satMod val="150000"/>
                  </a:schemeClr>
                </a:solidFill>
              </a:rPr>
              <a:t> </a:t>
            </a:r>
            <a:r>
              <a:rPr altLang="zh-TW" sz="3600" dirty="0">
                <a:solidFill>
                  <a:schemeClr val="tx2">
                    <a:shade val="85000"/>
                    <a:satMod val="150000"/>
                  </a:schemeClr>
                </a:solidFill>
              </a:rPr>
              <a:t>2 </a:t>
            </a:r>
            <a:r>
              <a:rPr lang="zh-TW" altLang="en-US" sz="3600" dirty="0">
                <a:solidFill>
                  <a:schemeClr val="tx2">
                    <a:shade val="85000"/>
                    <a:satMod val="150000"/>
                  </a:schemeClr>
                </a:solidFill>
              </a:rPr>
              <a:t>：不可以任意移動電腦教室裡的設備</a:t>
            </a:r>
          </a:p>
        </p:txBody>
      </p:sp>
      <p:sp>
        <p:nvSpPr>
          <p:cNvPr id="4" name="圓角矩形 3">
            <a:hlinkClick r:id="rId3" action="ppaction://hlinksldjump"/>
          </p:cNvPr>
          <p:cNvSpPr/>
          <p:nvPr/>
        </p:nvSpPr>
        <p:spPr>
          <a:xfrm>
            <a:off x="1854212" y="3527229"/>
            <a:ext cx="2139909" cy="1800200"/>
          </a:xfrm>
          <a:prstGeom prst="roundRect">
            <a:avLst>
              <a:gd name="adj" fmla="val 2195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橢圓 8"/>
          <p:cNvSpPr/>
          <p:nvPr/>
        </p:nvSpPr>
        <p:spPr>
          <a:xfrm>
            <a:off x="2297113" y="3797300"/>
            <a:ext cx="1254125" cy="1287463"/>
          </a:xfrm>
          <a:prstGeom prst="ellipse">
            <a:avLst/>
          </a:prstGeom>
          <a:noFill/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2" name="乘號 11"/>
          <p:cNvSpPr/>
          <p:nvPr/>
        </p:nvSpPr>
        <p:spPr>
          <a:xfrm>
            <a:off x="5508625" y="3513138"/>
            <a:ext cx="1827213" cy="1828800"/>
          </a:xfrm>
          <a:prstGeom prst="mathMultiply">
            <a:avLst>
              <a:gd name="adj1" fmla="val 9971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>
                <a:solidFill>
                  <a:schemeClr val="tx2">
                    <a:shade val="85000"/>
                    <a:satMod val="150000"/>
                  </a:schemeClr>
                </a:solidFill>
              </a:rPr>
              <a:t>恭喜你答對了</a:t>
            </a:r>
            <a:r>
              <a:rPr altLang="zh-TW">
                <a:solidFill>
                  <a:schemeClr val="tx2">
                    <a:shade val="85000"/>
                    <a:satMod val="150000"/>
                  </a:schemeClr>
                </a:solidFill>
              </a:rPr>
              <a:t>!</a:t>
            </a:r>
            <a:endParaRPr lang="zh-TW" altLang="en-US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5" name="圓角矩形 4">
            <a:hlinkClick r:id="rId2" action="ppaction://hlinksldjump"/>
          </p:cNvPr>
          <p:cNvSpPr/>
          <p:nvPr/>
        </p:nvSpPr>
        <p:spPr>
          <a:xfrm>
            <a:off x="5312411" y="3501008"/>
            <a:ext cx="2139909" cy="1800200"/>
          </a:xfrm>
          <a:prstGeom prst="roundRect">
            <a:avLst>
              <a:gd name="adj" fmla="val 2195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下一題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2290265"/>
          </a:xfrm>
        </p:spPr>
        <p:txBody>
          <a:bodyPr>
            <a:normAutofit/>
            <a:scene3d>
              <a:camera prst="orthographicFront"/>
              <a:lightRig rig="soft" dir="t">
                <a:rot lat="0" lon="0" rev="2100000"/>
              </a:lightRig>
            </a:scene3d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dirty="0">
                <a:solidFill>
                  <a:schemeClr val="tx2">
                    <a:shade val="85000"/>
                    <a:satMod val="150000"/>
                  </a:schemeClr>
                </a:solidFill>
              </a:rPr>
              <a:t>不可以唷</a:t>
            </a:r>
            <a:r>
              <a:rPr altLang="zh-TW" dirty="0">
                <a:solidFill>
                  <a:schemeClr val="tx2">
                    <a:shade val="85000"/>
                    <a:satMod val="150000"/>
                  </a:schemeClr>
                </a:solidFill>
              </a:rPr>
              <a:t>!</a:t>
            </a:r>
            <a:r>
              <a:rPr lang="zh-TW" altLang="en-US" dirty="0">
                <a:solidFill>
                  <a:schemeClr val="tx2">
                    <a:shade val="85000"/>
                    <a:satMod val="150000"/>
                  </a:schemeClr>
                </a:solidFill>
              </a:rPr>
              <a:t>沒有經過老師的允許，不可以任意移動電腦教室內的任何設備唷</a:t>
            </a:r>
            <a:r>
              <a:rPr altLang="zh-TW" dirty="0">
                <a:solidFill>
                  <a:schemeClr val="tx2">
                    <a:shade val="85000"/>
                    <a:satMod val="150000"/>
                  </a:schemeClr>
                </a:solidFill>
              </a:rPr>
              <a:t>!</a:t>
            </a:r>
            <a:endParaRPr lang="zh-TW" altLang="en-US" dirty="0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5" name="圓角矩形 4">
            <a:hlinkClick r:id="rId2" action="ppaction://hlinksldjump"/>
          </p:cNvPr>
          <p:cNvSpPr/>
          <p:nvPr/>
        </p:nvSpPr>
        <p:spPr>
          <a:xfrm>
            <a:off x="5312411" y="3501008"/>
            <a:ext cx="2139909" cy="1800200"/>
          </a:xfrm>
          <a:prstGeom prst="roundRect">
            <a:avLst>
              <a:gd name="adj" fmla="val 2195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下一題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圓角矩形 12">
            <a:hlinkClick r:id="rId2" action="ppaction://hlinksldjump"/>
          </p:cNvPr>
          <p:cNvSpPr/>
          <p:nvPr/>
        </p:nvSpPr>
        <p:spPr>
          <a:xfrm>
            <a:off x="5312411" y="3501008"/>
            <a:ext cx="2139909" cy="1800200"/>
          </a:xfrm>
          <a:prstGeom prst="roundRect">
            <a:avLst>
              <a:gd name="adj" fmla="val 2195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2100000"/>
              </a:lightRig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altLang="zh-TW" sz="3600">
                <a:solidFill>
                  <a:schemeClr val="tx2">
                    <a:shade val="85000"/>
                    <a:satMod val="150000"/>
                  </a:schemeClr>
                </a:solidFill>
              </a:rPr>
              <a:t>Q</a:t>
            </a:r>
            <a:r>
              <a:rPr lang="zh-TW" altLang="en-US" sz="3600">
                <a:solidFill>
                  <a:schemeClr val="tx2">
                    <a:shade val="85000"/>
                    <a:satMod val="150000"/>
                  </a:schemeClr>
                </a:solidFill>
              </a:rPr>
              <a:t> </a:t>
            </a:r>
            <a:r>
              <a:rPr altLang="zh-TW" sz="3600">
                <a:solidFill>
                  <a:schemeClr val="tx2">
                    <a:shade val="85000"/>
                    <a:satMod val="150000"/>
                  </a:schemeClr>
                </a:solidFill>
              </a:rPr>
              <a:t>3 </a:t>
            </a:r>
            <a:r>
              <a:rPr lang="zh-TW" altLang="en-US" sz="3600">
                <a:solidFill>
                  <a:schemeClr val="tx2">
                    <a:shade val="85000"/>
                    <a:satMod val="150000"/>
                  </a:schemeClr>
                </a:solidFill>
              </a:rPr>
              <a:t>：需要經過老師的同意才能下載軟體安裝</a:t>
            </a:r>
          </a:p>
        </p:txBody>
      </p:sp>
      <p:sp>
        <p:nvSpPr>
          <p:cNvPr id="4" name="圓角矩形 3">
            <a:hlinkClick r:id="rId3" action="ppaction://hlinksldjump"/>
          </p:cNvPr>
          <p:cNvSpPr/>
          <p:nvPr/>
        </p:nvSpPr>
        <p:spPr>
          <a:xfrm>
            <a:off x="1854212" y="3527229"/>
            <a:ext cx="2139909" cy="1800200"/>
          </a:xfrm>
          <a:prstGeom prst="roundRect">
            <a:avLst>
              <a:gd name="adj" fmla="val 2195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橢圓 8"/>
          <p:cNvSpPr/>
          <p:nvPr/>
        </p:nvSpPr>
        <p:spPr>
          <a:xfrm>
            <a:off x="2297113" y="3797300"/>
            <a:ext cx="1254125" cy="1287463"/>
          </a:xfrm>
          <a:prstGeom prst="ellipse">
            <a:avLst/>
          </a:prstGeom>
          <a:noFill/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2" name="乘號 11"/>
          <p:cNvSpPr/>
          <p:nvPr/>
        </p:nvSpPr>
        <p:spPr>
          <a:xfrm>
            <a:off x="5508625" y="3513138"/>
            <a:ext cx="1827213" cy="1828800"/>
          </a:xfrm>
          <a:prstGeom prst="mathMultiply">
            <a:avLst>
              <a:gd name="adj1" fmla="val 9971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恭喜你答對了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>
          <a:xfrm>
            <a:off x="1095772" y="2359174"/>
            <a:ext cx="7344816" cy="3312368"/>
          </a:xfrm>
          <a:prstGeom prst="roundRect">
            <a:avLst>
              <a:gd name="adj" fmla="val 2195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電腦教室公約你都記住了嗎</a:t>
            </a:r>
            <a:r>
              <a:rPr kumimoji="0"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記得要確實遵守才是好兒童</a:t>
            </a:r>
            <a:r>
              <a:rPr kumimoji="0" lang="en-US" altLang="zh-TW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kumimoji="0"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動作按鈕: 自訂 2">
            <a:hlinkClick r:id="" action="ppaction://hlinkshowjump?jump=endshow" highlightClick="1">
              <a:snd r:embed="rId2" name="applause.wav"/>
            </a:hlinkClick>
          </p:cNvPr>
          <p:cNvSpPr/>
          <p:nvPr/>
        </p:nvSpPr>
        <p:spPr>
          <a:xfrm>
            <a:off x="1095375" y="2359025"/>
            <a:ext cx="7345363" cy="3313113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157</Words>
  <Application>Microsoft Office PowerPoint</Application>
  <PresentationFormat>如螢幕大小 (4:3)</PresentationFormat>
  <Paragraphs>22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新細明體</vt:lpstr>
      <vt:lpstr>Arial</vt:lpstr>
      <vt:lpstr>Calibri</vt:lpstr>
      <vt:lpstr>Calibri Light</vt:lpstr>
      <vt:lpstr>Verdana</vt:lpstr>
      <vt:lpstr>Wingdings 2</vt:lpstr>
      <vt:lpstr>HDOfficeLightV0</vt:lpstr>
      <vt:lpstr>Office 佈景主題</vt:lpstr>
      <vt:lpstr>電腦教室使用規則 自我測驗</vt:lpstr>
      <vt:lpstr>Q 1 ：需要經過老師的同意才能進入電腦教室</vt:lpstr>
      <vt:lpstr>恭喜你答對了!</vt:lpstr>
      <vt:lpstr>需要使用電腦教室時，一定要先經過老師的同意，才能進入教室唷!</vt:lpstr>
      <vt:lpstr>Q 2 ：不可以任意移動電腦教室裡的設備</vt:lpstr>
      <vt:lpstr>恭喜你答對了!</vt:lpstr>
      <vt:lpstr>不可以唷!沒有經過老師的允許，不可以任意移動電腦教室內的任何設備唷!</vt:lpstr>
      <vt:lpstr>Q 3 ：需要經過老師的同意才能下載軟體安裝</vt:lpstr>
      <vt:lpstr>恭喜你答對了!</vt:lpstr>
      <vt:lpstr>必須在老師的操作指示下，才能下載軟體安裝，否則禁止下載或安裝任何軟體。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冒險王</dc:creator>
  <cp:lastModifiedBy>Win7User</cp:lastModifiedBy>
  <cp:revision>20</cp:revision>
  <dcterms:created xsi:type="dcterms:W3CDTF">2010-12-12T04:27:04Z</dcterms:created>
  <dcterms:modified xsi:type="dcterms:W3CDTF">2016-01-12T02:59:37Z</dcterms:modified>
</cp:coreProperties>
</file>